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532" y="-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3163900" y="6606938"/>
            <a:ext cx="3031349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=""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/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3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=""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=""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=""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=""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=""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=""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=""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=""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=""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=""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=""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xmlns="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</a:t>
            </a: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18</cp:revision>
  <dcterms:created xsi:type="dcterms:W3CDTF">2018-01-02T16:48:44Z</dcterms:created>
  <dcterms:modified xsi:type="dcterms:W3CDTF">2018-08-23T19:56:18Z</dcterms:modified>
</cp:coreProperties>
</file>